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458" r:id="rId2"/>
    <p:sldId id="459" r:id="rId3"/>
    <p:sldId id="479" r:id="rId4"/>
    <p:sldId id="489" r:id="rId5"/>
    <p:sldId id="488" r:id="rId6"/>
    <p:sldId id="511" r:id="rId7"/>
    <p:sldId id="484" r:id="rId8"/>
    <p:sldId id="485" r:id="rId9"/>
    <p:sldId id="487" r:id="rId10"/>
    <p:sldId id="490" r:id="rId11"/>
    <p:sldId id="493" r:id="rId12"/>
    <p:sldId id="494" r:id="rId13"/>
    <p:sldId id="495" r:id="rId14"/>
    <p:sldId id="498" r:id="rId15"/>
    <p:sldId id="496" r:id="rId16"/>
    <p:sldId id="512" r:id="rId17"/>
    <p:sldId id="508" r:id="rId18"/>
    <p:sldId id="509" r:id="rId19"/>
    <p:sldId id="510" r:id="rId20"/>
    <p:sldId id="513" r:id="rId21"/>
    <p:sldId id="514" r:id="rId22"/>
    <p:sldId id="5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00"/>
    <p:restoredTop sz="78125"/>
  </p:normalViewPr>
  <p:slideViewPr>
    <p:cSldViewPr snapToGrid="0" snapToObjects="1">
      <p:cViewPr varScale="1">
        <p:scale>
          <a:sx n="68" d="100"/>
          <a:sy n="68" d="100"/>
        </p:scale>
        <p:origin x="21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dot</a:t>
            </a:r>
            <a:r>
              <a:rPr lang="en-US" baseline="0" dirty="0"/>
              <a:t> Two</a:t>
            </a:r>
          </a:p>
          <a:p>
            <a:endParaRPr lang="en-US" baseline="0" dirty="0"/>
          </a:p>
          <a:p>
            <a:r>
              <a:rPr lang="en-US" baseline="0" dirty="0"/>
              <a:t>Here’s how it works: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 access the native </a:t>
            </a:r>
            <a:r>
              <a:rPr lang="en-US" baseline="0" dirty="0" err="1"/>
              <a:t>apis</a:t>
            </a:r>
            <a:r>
              <a:rPr lang="en-US" baseline="0" dirty="0"/>
              <a:t> directly from JavaScript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Your app runs in a JavaScript VM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V8 on Android, </a:t>
            </a:r>
            <a:r>
              <a:rPr lang="en-US" baseline="0" dirty="0" err="1"/>
              <a:t>JavaScriptCode</a:t>
            </a:r>
            <a:r>
              <a:rPr lang="en-US" baseline="0" dirty="0"/>
              <a:t> on iOS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When the app runs, the VM </a:t>
            </a:r>
            <a:r>
              <a:rPr lang="en-US" baseline="0" dirty="0" smtClean="0"/>
              <a:t>marshals the </a:t>
            </a:r>
            <a:r>
              <a:rPr lang="en-US" baseline="0" dirty="0"/>
              <a:t>API calls directly down to the native API, running in real-time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4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6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is a set of core modules that abstract these things away for you, so you have a unified experience across the platforms, </a:t>
            </a:r>
          </a:p>
          <a:p>
            <a:endParaRPr lang="en-US" baseline="0" dirty="0"/>
          </a:p>
          <a:p>
            <a:r>
              <a:rPr lang="en-US" baseline="0" dirty="0"/>
              <a:t>BUT if you really need to access Objective C and Java directly, that </a:t>
            </a:r>
            <a:r>
              <a:rPr lang="en-US" baseline="0" dirty="0" smtClean="0"/>
              <a:t>capability </a:t>
            </a:r>
            <a:r>
              <a:rPr lang="en-US" baseline="0" dirty="0"/>
              <a:t>is always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XML markup you use for a UI is actually instantiates the JavaScript objects, which get mapped back to native </a:t>
            </a:r>
            <a:r>
              <a:rPr lang="en-US" baseline="0"/>
              <a:t>API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4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the core modules of </a:t>
            </a:r>
            <a:r>
              <a:rPr lang="en-US" dirty="0" err="1" smtClean="0"/>
              <a:t>NativeScript</a:t>
            </a:r>
            <a:r>
              <a:rPr lang="en-US" dirty="0" smtClean="0"/>
              <a:t> aren’t good enough, there are 100’s of plugins</a:t>
            </a:r>
            <a:r>
              <a:rPr lang="en-US" baseline="0" dirty="0" smtClean="0"/>
              <a:t> built by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and the community available. They’re free, and the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team works to ensure they’re reliable and high-quality.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20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Rules: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 need your help </a:t>
            </a:r>
            <a:r>
              <a:rPr lang="mr-IN" baseline="0" dirty="0" smtClean="0"/>
              <a:t>–</a:t>
            </a:r>
            <a:r>
              <a:rPr lang="en-US" baseline="0" dirty="0" smtClean="0"/>
              <a:t> volunteer to help me keep track of how many apps we create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going to move fast </a:t>
            </a:r>
            <a:r>
              <a:rPr lang="mr-IN" baseline="0" dirty="0" smtClean="0"/>
              <a:t>–</a:t>
            </a:r>
            <a:r>
              <a:rPr lang="en-US" baseline="0" dirty="0" smtClean="0"/>
              <a:t> really fast, but I think you can keep up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call out a few things about what NativeScript is an what it is not. </a:t>
            </a:r>
          </a:p>
          <a:p>
            <a:endParaRPr lang="en-US" dirty="0"/>
          </a:p>
          <a:p>
            <a:r>
              <a:rPr lang="en-US" dirty="0"/>
              <a:t>You can build mobile</a:t>
            </a:r>
            <a:r>
              <a:rPr lang="en-US" baseline="0" dirty="0"/>
              <a:t> apps with: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JavaScript, markup, and CSS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Similar to hybrid apps in that you can use Angular 2, CSS, skills to write apps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 get native performance, because you’re running native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in a web </a:t>
            </a:r>
            <a:r>
              <a:rPr lang="en-US" baseline="0" dirty="0" smtClean="0"/>
              <a:t>view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discussion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dirty="0" smtClean="0"/>
              <a:t>Before</a:t>
            </a:r>
            <a:r>
              <a:rPr lang="en-US" baseline="0" dirty="0" smtClean="0"/>
              <a:t> we go any further, </a:t>
            </a:r>
            <a:r>
              <a:rPr lang="en-US" dirty="0" smtClean="0"/>
              <a:t>OK, what I want you to come</a:t>
            </a:r>
            <a:r>
              <a:rPr lang="en-US" baseline="0" dirty="0" smtClean="0"/>
              <a:t> away with today is that there are options. A lot of options for mobile development. Native, Phone Gap/Cordova, </a:t>
            </a:r>
            <a:r>
              <a:rPr lang="en-US" baseline="0" dirty="0" err="1" smtClean="0"/>
              <a:t>Xamarin</a:t>
            </a:r>
            <a:r>
              <a:rPr lang="en-US" baseline="0" dirty="0" smtClean="0"/>
              <a:t>, and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talk isn’t about saying that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is the best choice for every app, because you can write great apps in all of these technologies.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this is a compelling technology. </a:t>
            </a:r>
          </a:p>
        </p:txBody>
      </p:sp>
    </p:spTree>
    <p:extLst>
      <p:ext uri="{BB962C8B-B14F-4D97-AF65-F5344CB8AC3E}">
        <p14:creationId xmlns:p14="http://schemas.microsoft.com/office/powerpoint/2010/main" val="1094391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mention this because, in today’s world,</a:t>
            </a:r>
            <a:r>
              <a:rPr lang="en-US" baseline="0" dirty="0"/>
              <a:t> where </a:t>
            </a:r>
            <a:r>
              <a:rPr lang="en-US" baseline="0" dirty="0" smtClean="0"/>
              <a:t>you have a multitude of options, constantly evolving, it’s </a:t>
            </a:r>
            <a:r>
              <a:rPr lang="en-US" baseline="0" dirty="0"/>
              <a:t>important to pick an innovative and stable </a:t>
            </a:r>
            <a:r>
              <a:rPr lang="en-US" baseline="0" dirty="0" smtClean="0"/>
              <a:t>options.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mention this because, in today’s world,</a:t>
            </a:r>
            <a:r>
              <a:rPr lang="en-US" baseline="0" dirty="0"/>
              <a:t> where </a:t>
            </a:r>
            <a:r>
              <a:rPr lang="en-US" baseline="0" dirty="0" smtClean="0"/>
              <a:t>you have a multitude of options, constantly evolving, it’s </a:t>
            </a:r>
            <a:r>
              <a:rPr lang="en-US" baseline="0" dirty="0"/>
              <a:t>important to pick an innovative and stable </a:t>
            </a:r>
            <a:r>
              <a:rPr lang="en-US" baseline="0" dirty="0" smtClean="0"/>
              <a:t>options.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Stable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Strong backing by Progress and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you’ll recognize </a:t>
            </a:r>
            <a:r>
              <a:rPr lang="en-US" baseline="0" dirty="0" err="1" smtClean="0"/>
              <a:t>Telerik</a:t>
            </a:r>
            <a:r>
              <a:rPr lang="en-US" baseline="0" dirty="0" smtClean="0"/>
              <a:t> from the UI component space with Kendo UI or their UI Controls for Angular.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Open source, and with Apache 2.0 licensing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Paid support offering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Advanced tooling: VS Code integration, Chrome Debugger Tools integration,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Sidekick app, CLI, </a:t>
            </a:r>
            <a:r>
              <a:rPr lang="en-US" baseline="0" dirty="0" err="1" smtClean="0"/>
              <a:t>NativeScript</a:t>
            </a:r>
            <a:r>
              <a:rPr lang="en-US" baseline="0" dirty="0" smtClean="0"/>
              <a:t> Playground, </a:t>
            </a:r>
            <a:r>
              <a:rPr lang="en-US" baseline="0" dirty="0" err="1" smtClean="0"/>
              <a:t>Kinvey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It’s easy to learn </a:t>
            </a:r>
            <a:r>
              <a:rPr lang="mr-IN" baseline="0" dirty="0" smtClean="0"/>
              <a:t>–</a:t>
            </a:r>
            <a:r>
              <a:rPr lang="en-US" baseline="0" dirty="0" smtClean="0"/>
              <a:t> I learned the basics of {N} in 2 hours, then wrote my first app in another 2 hours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B/c it’s JavaScript, there’s already an ecosystem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Near-native performance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Premium UI components make it easy to develop great apps quickly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9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  <a:p>
            <a:endParaRPr lang="en-US" dirty="0"/>
          </a:p>
          <a:p>
            <a:r>
              <a:rPr lang="en-US" dirty="0"/>
              <a:t>Let’s talk about 3 reasons why NativeScript is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7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One.</a:t>
            </a:r>
          </a:p>
          <a:p>
            <a:endParaRPr lang="en-US" dirty="0"/>
          </a:p>
          <a:p>
            <a:r>
              <a:rPr lang="en-US" dirty="0"/>
              <a:t>You have</a:t>
            </a:r>
            <a:r>
              <a:rPr lang="en-US" baseline="0" dirty="0"/>
              <a:t> access to native UI components on iOS and Android, with native performance, with shared UI code. You write </a:t>
            </a:r>
            <a:r>
              <a:rPr lang="en-US" baseline="0" dirty="0" smtClean="0"/>
              <a:t>markup, </a:t>
            </a:r>
            <a:r>
              <a:rPr lang="en-US" baseline="0" dirty="0"/>
              <a:t>this is directly transposed to native UI elements and rendered.</a:t>
            </a:r>
          </a:p>
          <a:p>
            <a:endParaRPr lang="en-US" baseline="0" dirty="0"/>
          </a:p>
          <a:p>
            <a:r>
              <a:rPr lang="en-US" baseline="0" dirty="0"/>
              <a:t>Head to the </a:t>
            </a:r>
            <a:r>
              <a:rPr lang="en-US" baseline="0" dirty="0" smtClean="0"/>
              <a:t>Android and </a:t>
            </a:r>
            <a:r>
              <a:rPr lang="en-US" baseline="0" dirty="0"/>
              <a:t>iOS </a:t>
            </a:r>
            <a:r>
              <a:rPr lang="en-US" baseline="0" dirty="0" smtClean="0"/>
              <a:t>stores </a:t>
            </a:r>
            <a:r>
              <a:rPr lang="en-US" baseline="0" dirty="0"/>
              <a:t>to get a copy of this app and see for yourself – search for “Examples NativeScript”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1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Do</a:t>
            </a:r>
            <a:r>
              <a:rPr lang="en-US" baseline="0" dirty="0"/>
              <a:t> you currently use </a:t>
            </a:r>
            <a:r>
              <a:rPr lang="en-US" baseline="0" dirty="0" err="1"/>
              <a:t>npm</a:t>
            </a:r>
            <a:r>
              <a:rPr lang="en-US" baseline="0" dirty="0"/>
              <a:t>, </a:t>
            </a:r>
            <a:r>
              <a:rPr lang="en-US" baseline="0" dirty="0" err="1"/>
              <a:t>CocoaPods</a:t>
            </a:r>
            <a:r>
              <a:rPr lang="en-US" baseline="0" dirty="0"/>
              <a:t>, Android Arsenal? You can use that with {N}. Here’s the same app, running in-browser, on Android, and on iOS. Same code, 3 platforms.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</a:t>
            </a:r>
            <a:r>
              <a:rPr lang="en-US" baseline="0" dirty="0"/>
              <a:t> dot 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where it gets really cool: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the iOS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it’s not written with</a:t>
            </a:r>
            <a:r>
              <a:rPr lang="en-US" baseline="0" dirty="0"/>
              <a:t> </a:t>
            </a:r>
            <a:r>
              <a:rPr lang="en-US" dirty="0"/>
              <a:t>Objective-C – it’s really JavaScript using the iOS API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hyperlink" Target="http://bit.ly/how-nativescript-works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ithub.com/mikebranstein/six-minute-mobile-app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1823258"/>
            <a:ext cx="10035884" cy="2295709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3D59FE"/>
                </a:solidFill>
              </a:rPr>
              <a:t>6 Minute Mobile Apps with 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4303875"/>
            <a:ext cx="10839448" cy="4465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Race Against 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6954" y="5115268"/>
            <a:ext cx="4335671" cy="1742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2" y="5115268"/>
            <a:ext cx="2656496" cy="1270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172" y="4977666"/>
            <a:ext cx="3087630" cy="15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charset="0"/>
                <a:ea typeface="Avenir Roman" charset="0"/>
                <a:cs typeface="Avenir Roman" charset="0"/>
              </a:rPr>
              <a:t>100% access to Android and iOS APIs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</a:p>
        </p:txBody>
      </p:sp>
      <p:pic>
        <p:nvPicPr>
          <p:cNvPr id="7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070" y="551778"/>
            <a:ext cx="65151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0032" y="3191651"/>
            <a:ext cx="2991244" cy="5317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5555848" y="2627453"/>
            <a:ext cx="2731625" cy="2870522"/>
          </a:xfrm>
          <a:prstGeom prst="straightConnector1">
            <a:avLst/>
          </a:prstGeom>
          <a:ln w="260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4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93364" y="2294990"/>
            <a:ext cx="5599038" cy="70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Runs on V8 JavaScript VM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79608" y="5393852"/>
            <a:ext cx="8451224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Runs on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JavaScriptCore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VM</a:t>
            </a:r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3182410"/>
            <a:ext cx="6515100" cy="22098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693528"/>
            <a:ext cx="8547100" cy="16256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87" y="3652201"/>
            <a:ext cx="1574779" cy="1064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0" y="919084"/>
            <a:ext cx="1737972" cy="11744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3364" y="6284712"/>
            <a:ext cx="9301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More details at </a:t>
            </a:r>
            <a:r>
              <a:rPr lang="en-US" sz="2400" dirty="0">
                <a:hlinkClick r:id="rId7"/>
              </a:rPr>
              <a:t>http://bit.ly/how-nativescript-works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9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98" y="587605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NativeScript file module</a:t>
            </a:r>
          </a:p>
        </p:txBody>
      </p:sp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4685166"/>
            <a:ext cx="9876666" cy="1152078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3274517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78086" y="22163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61593" y="21432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21" y="4718053"/>
            <a:ext cx="1233725" cy="833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06" y="3030281"/>
            <a:ext cx="1407183" cy="950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1" y="13452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same approach works for the UI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30014" y="2261912"/>
            <a:ext cx="53750" cy="29544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65512" y="2268212"/>
            <a:ext cx="152509" cy="29481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smtClean="0"/>
              <a:t>Modules—There are a 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38" y="1181172"/>
            <a:ext cx="875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</a:t>
            </a:r>
            <a:r>
              <a:rPr lang="en-US" dirty="0" smtClean="0"/>
              <a:t>Plugins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460500"/>
            <a:ext cx="10058400" cy="505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need your help!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MikeBranstein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MakeMeAnApp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30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get ready to…</a:t>
            </a:r>
          </a:p>
        </p:txBody>
      </p:sp>
    </p:spTree>
    <p:extLst>
      <p:ext uri="{BB962C8B-B14F-4D97-AF65-F5344CB8AC3E}">
        <p14:creationId xmlns:p14="http://schemas.microsoft.com/office/powerpoint/2010/main" val="426657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igitalcupcake.net/wp-content/uploads/2011/12/twitter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0" y="1414197"/>
            <a:ext cx="1063112" cy="10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61674" y="2477309"/>
            <a:ext cx="2740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2000" dirty="0" err="1">
                <a:latin typeface="Avenir Roman" charset="0"/>
                <a:ea typeface="Avenir Roman" charset="0"/>
                <a:cs typeface="Avenir Roman" charset="0"/>
              </a:rPr>
              <a:t>MikeBranstein</a:t>
            </a:r>
            <a:endParaRPr lang="en-US" sz="2000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#</a:t>
            </a:r>
            <a:r>
              <a:rPr lang="en-US" sz="2000" dirty="0" err="1">
                <a:latin typeface="Avenir Roman" charset="0"/>
                <a:ea typeface="Avenir Roman" charset="0"/>
                <a:cs typeface="Avenir Roman" charset="0"/>
              </a:rPr>
              <a:t>MakeMeAnApp</a:t>
            </a:r>
            <a:endParaRPr lang="en-US" sz="20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028" name="Picture 4" descr="https://azure.microsoft.com/svghandler/logic-apps?width=600&amp;height=3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811" y="399428"/>
            <a:ext cx="2391833" cy="12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7642" y="1769423"/>
            <a:ext cx="2740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Azure Logic App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ea typeface="Avenir Roman" charset="0"/>
                <a:cs typeface="Courier New" panose="02070309020205020404" pitchFamily="49" charset="0"/>
              </a:rPr>
              <a:t>if (tweet-found) 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ea typeface="Avenir Roman" charset="0"/>
                <a:cs typeface="Courier New" panose="02070309020205020404" pitchFamily="49" charset="0"/>
              </a:rPr>
              <a:t>then (trigger-build)</a:t>
            </a:r>
            <a:endParaRPr lang="en-US" sz="2000" dirty="0">
              <a:latin typeface="Courier New" panose="02070309020205020404" pitchFamily="49" charset="0"/>
              <a:ea typeface="Avenir Roman" charset="0"/>
              <a:cs typeface="Courier New" panose="02070309020205020404" pitchFamily="49" charset="0"/>
            </a:endParaRPr>
          </a:p>
        </p:txBody>
      </p:sp>
      <p:pic>
        <p:nvPicPr>
          <p:cNvPr id="1030" name="Picture 6" descr="http://image.slidesharecdn.com/dev-b211-140608184419-phpapp01/95/getting-started-with-visual-studio-online-teched-na-2014-5-638.jpg?cb=1402253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71" y="577755"/>
            <a:ext cx="3621366" cy="203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99069" y="2275766"/>
            <a:ext cx="2740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Visual Studio Team Services </a:t>
            </a:r>
            <a:br>
              <a:rPr lang="en-US" sz="2000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(VSTS) Build</a:t>
            </a:r>
          </a:p>
        </p:txBody>
      </p:sp>
      <p:pic>
        <p:nvPicPr>
          <p:cNvPr id="1032" name="Picture 8" descr="https://images-na.ssl-images-amazon.com/images/I/518tQZTWd6L._SX355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04" y="3788568"/>
            <a:ext cx="338137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860204" y="12919404"/>
            <a:ext cx="887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VSTS Mac </a:t>
            </a:r>
            <a:br>
              <a:rPr lang="en-US" sz="2000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Build Agent</a:t>
            </a:r>
          </a:p>
        </p:txBody>
      </p:sp>
      <p:pic>
        <p:nvPicPr>
          <p:cNvPr id="1034" name="Picture 10" descr="https://pbs.twimg.com/media/CqJbbrWXEAAcBec.png:lar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92" y="4390840"/>
            <a:ext cx="1156319" cy="21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52" y="2933804"/>
            <a:ext cx="2083564" cy="17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22856" y="5807498"/>
            <a:ext cx="2740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VSTS Mac</a:t>
            </a:r>
            <a:br>
              <a:rPr lang="en-US" sz="2000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Build Agent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5855" y="4784033"/>
            <a:ext cx="274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{N} App Template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57004" y="1285702"/>
            <a:ext cx="1989512" cy="764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25688" y="1027284"/>
            <a:ext cx="2078181" cy="479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035127" y="3426973"/>
            <a:ext cx="247418" cy="55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158471" y="3857105"/>
            <a:ext cx="1035107" cy="830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80864" y="4254190"/>
            <a:ext cx="630016" cy="1048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2" name="Picture 18" descr="http://www.stefangordon.com/wp-content/uploads/2015/10/ModernCloud-30.png-239x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2" y="4186237"/>
            <a:ext cx="1378372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2018430" y="4984088"/>
            <a:ext cx="1067505" cy="629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38564" y="3358342"/>
            <a:ext cx="195842" cy="711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97546" y="110103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listener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87725" y="607722"/>
            <a:ext cx="95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triggers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82545" y="352926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queues build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62458" y="3636606"/>
            <a:ext cx="95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>
                <a:latin typeface="Avenir Roman" charset="0"/>
                <a:ea typeface="Avenir Roman" charset="0"/>
                <a:cs typeface="Avenir Roman" charset="0"/>
              </a:rPr>
              <a:t>git</a:t>
            </a: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 repo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05511" y="390867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>
                <a:latin typeface="Avenir Roman" charset="0"/>
                <a:ea typeface="Avenir Roman" charset="0"/>
                <a:cs typeface="Avenir Roman" charset="0"/>
              </a:rPr>
              <a:t>tns</a:t>
            </a: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 run </a:t>
            </a:r>
            <a:r>
              <a:rPr lang="en-US" i="1" dirty="0" err="1">
                <a:latin typeface="Avenir Roman" charset="0"/>
                <a:ea typeface="Avenir Roman" charset="0"/>
                <a:cs typeface="Avenir Roman" charset="0"/>
              </a:rPr>
              <a:t>ios</a:t>
            </a:r>
            <a:endParaRPr lang="en-US" i="1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5810" y="5438166"/>
            <a:ext cx="1313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screenshot</a:t>
            </a:r>
            <a:br>
              <a:rPr lang="en-US" i="1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to Azure </a:t>
            </a:r>
            <a:br>
              <a:rPr lang="en-US" i="1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REST API</a:t>
            </a:r>
            <a:br>
              <a:rPr lang="en-US" i="1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endpoint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9376" y="352137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reply tweet</a:t>
            </a:r>
          </a:p>
        </p:txBody>
      </p:sp>
    </p:spTree>
    <p:extLst>
      <p:ext uri="{BB962C8B-B14F-4D97-AF65-F5344CB8AC3E}">
        <p14:creationId xmlns:p14="http://schemas.microsoft.com/office/powerpoint/2010/main" val="27884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6" grpId="0"/>
      <p:bldP spid="3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3760" y="479715"/>
            <a:ext cx="4568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Mike Branstein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2288" y="1183419"/>
            <a:ext cx="3151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mikebranstein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63" y="4884363"/>
            <a:ext cx="2656496" cy="1270137"/>
          </a:xfrm>
          <a:prstGeom prst="rect">
            <a:avLst/>
          </a:prstGeom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5664035" y="5906125"/>
            <a:ext cx="5607791" cy="8191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nativescript.org</a:t>
            </a:r>
            <a:r>
              <a:rPr lang="en-US" dirty="0" smtClean="0"/>
              <a:t>/book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84" y="2108336"/>
            <a:ext cx="3087630" cy="1545339"/>
          </a:xfrm>
          <a:prstGeom prst="rect">
            <a:avLst/>
          </a:prstGeom>
        </p:spPr>
      </p:pic>
      <p:sp>
        <p:nvSpPr>
          <p:cNvPr id="13" name="Subtitle 4"/>
          <p:cNvSpPr txBox="1">
            <a:spLocks/>
          </p:cNvSpPr>
          <p:nvPr/>
        </p:nvSpPr>
        <p:spPr>
          <a:xfrm>
            <a:off x="1006089" y="3653675"/>
            <a:ext cx="4829972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https://brosteins.com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96320" y="4170373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brosteins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5" name="Subtitle 4"/>
          <p:cNvSpPr txBox="1">
            <a:spLocks/>
          </p:cNvSpPr>
          <p:nvPr/>
        </p:nvSpPr>
        <p:spPr>
          <a:xfrm>
            <a:off x="1330553" y="6154500"/>
            <a:ext cx="3441461" cy="7101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http://kizan.com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12" y="344773"/>
            <a:ext cx="3992927" cy="5174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888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3760" y="479715"/>
            <a:ext cx="4568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Mike Branstein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2288" y="1183419"/>
            <a:ext cx="3151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mikebranstein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63" y="4884363"/>
            <a:ext cx="2656496" cy="1270137"/>
          </a:xfrm>
          <a:prstGeom prst="rect">
            <a:avLst/>
          </a:prstGeom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5664035" y="5906125"/>
            <a:ext cx="5607791" cy="81914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nativescript.org</a:t>
            </a:r>
            <a:r>
              <a:rPr lang="en-US" dirty="0" smtClean="0"/>
              <a:t>/book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384" y="2108336"/>
            <a:ext cx="3087630" cy="1545339"/>
          </a:xfrm>
          <a:prstGeom prst="rect">
            <a:avLst/>
          </a:prstGeom>
        </p:spPr>
      </p:pic>
      <p:sp>
        <p:nvSpPr>
          <p:cNvPr id="13" name="Subtitle 4"/>
          <p:cNvSpPr txBox="1">
            <a:spLocks/>
          </p:cNvSpPr>
          <p:nvPr/>
        </p:nvSpPr>
        <p:spPr>
          <a:xfrm>
            <a:off x="1006089" y="3653675"/>
            <a:ext cx="4829972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https://brosteins.com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96320" y="4170373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brosteins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5" name="Subtitle 4"/>
          <p:cNvSpPr txBox="1">
            <a:spLocks/>
          </p:cNvSpPr>
          <p:nvPr/>
        </p:nvSpPr>
        <p:spPr>
          <a:xfrm>
            <a:off x="1330553" y="6154500"/>
            <a:ext cx="3441461" cy="7101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http://kizan.com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312" y="344773"/>
            <a:ext cx="3992927" cy="5174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94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1017" y="479715"/>
            <a:ext cx="49543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venir Roman" charset="0"/>
                <a:ea typeface="Avenir Roman" charset="0"/>
                <a:cs typeface="Avenir Roman" charset="0"/>
              </a:rPr>
              <a:t>Other Resources</a:t>
            </a:r>
            <a:endParaRPr lang="en-US" sz="4800" b="1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3" name="Subtitle 4"/>
          <p:cNvSpPr txBox="1">
            <a:spLocks/>
          </p:cNvSpPr>
          <p:nvPr/>
        </p:nvSpPr>
        <p:spPr>
          <a:xfrm>
            <a:off x="751017" y="1553145"/>
            <a:ext cx="6068237" cy="12356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Online Video and eLearning</a:t>
            </a:r>
          </a:p>
          <a:p>
            <a:pPr marL="0" indent="0"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NativeScripting.com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0" y="3009326"/>
            <a:ext cx="3594100" cy="90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824" y="1060107"/>
            <a:ext cx="3381963" cy="4177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21" y="5237167"/>
            <a:ext cx="4589299" cy="832572"/>
          </a:xfrm>
          <a:prstGeom prst="rect">
            <a:avLst/>
          </a:prstGeom>
        </p:spPr>
      </p:pic>
      <p:sp>
        <p:nvSpPr>
          <p:cNvPr id="16" name="Subtitle 4"/>
          <p:cNvSpPr txBox="1">
            <a:spLocks/>
          </p:cNvSpPr>
          <p:nvPr/>
        </p:nvSpPr>
        <p:spPr>
          <a:xfrm>
            <a:off x="751017" y="4438132"/>
            <a:ext cx="6068237" cy="799035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play.nativescript.org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99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0174" y="821409"/>
            <a:ext cx="111274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Repository</a:t>
            </a:r>
          </a:p>
          <a:p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  <a:p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2"/>
              </a:rPr>
              <a:t>https://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  <a:hlinkClick r:id="rId2"/>
              </a:rPr>
              <a:t>github.com/mikebranstein/six-minute-mobile-apps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  <a:endParaRPr lang="en-US" sz="2800" dirty="0"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178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1279699" y="521356"/>
            <a:ext cx="8778240" cy="5943600"/>
          </a:xfrm>
        </p:spPr>
        <p:txBody>
          <a:bodyPr anchor="t"/>
          <a:lstStyle/>
          <a:p>
            <a:pPr algn="l"/>
            <a:r>
              <a:rPr lang="en-US" dirty="0" smtClean="0"/>
              <a:t>Agenda</a:t>
            </a:r>
          </a:p>
          <a:p>
            <a:pPr marL="1040130" indent="-857250" algn="l">
              <a:buFont typeface="Arial" charset="0"/>
              <a:buChar char="•"/>
            </a:pPr>
            <a:r>
              <a:rPr lang="en-US" sz="4000" dirty="0" smtClean="0"/>
              <a:t>Today’s Rules</a:t>
            </a:r>
          </a:p>
          <a:p>
            <a:pPr marL="1040130" indent="-857250" algn="l">
              <a:buFont typeface="Arial" charset="0"/>
              <a:buChar char="•"/>
            </a:pPr>
            <a:r>
              <a:rPr lang="en-US" sz="4000" dirty="0" smtClean="0"/>
              <a:t>Intro to </a:t>
            </a:r>
            <a:r>
              <a:rPr lang="en-US" sz="4000" dirty="0" err="1" smtClean="0"/>
              <a:t>NativeScript</a:t>
            </a:r>
            <a:endParaRPr lang="en-US" sz="4000" dirty="0" smtClean="0"/>
          </a:p>
          <a:p>
            <a:pPr marL="1040130" indent="-857250" algn="l">
              <a:buFont typeface="Arial" charset="0"/>
              <a:buChar char="•"/>
            </a:pPr>
            <a:r>
              <a:rPr lang="en-US" sz="4000" dirty="0" smtClean="0"/>
              <a:t>Why it’s different</a:t>
            </a:r>
          </a:p>
          <a:p>
            <a:pPr marL="1040130" indent="-857250" algn="l">
              <a:buFont typeface="Arial" charset="0"/>
              <a:buChar char="•"/>
            </a:pPr>
            <a:r>
              <a:rPr lang="en-US" sz="4000" dirty="0" smtClean="0"/>
              <a:t>Audience participation</a:t>
            </a:r>
          </a:p>
          <a:p>
            <a:pPr marL="1040130" indent="-857250" algn="l">
              <a:buFont typeface="Arial" charset="0"/>
              <a:buChar char="•"/>
            </a:pPr>
            <a:r>
              <a:rPr lang="en-US" sz="4000" dirty="0" smtClean="0"/>
              <a:t>6-minute app challenge</a:t>
            </a:r>
          </a:p>
          <a:p>
            <a:pPr marL="1040130" indent="-857250" algn="l">
              <a:buFont typeface="Arial" charset="0"/>
              <a:buChar char="•"/>
            </a:pPr>
            <a:endParaRPr lang="en-US" dirty="0" smtClean="0"/>
          </a:p>
          <a:p>
            <a:pPr algn="l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925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276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an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mobile apps with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. Use web skills, like </a:t>
            </a:r>
            <a:r>
              <a:rPr lang="en-US" sz="3467" dirty="0" err="1">
                <a:latin typeface="Avenir Book" charset="0"/>
                <a:ea typeface="Avenir Book" charset="0"/>
                <a:cs typeface="Avenir Book" charset="0"/>
              </a:rPr>
              <a:t>TypeScript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Angular,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 and CSS, 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get native UI and performance</a:t>
            </a:r>
            <a:r>
              <a:rPr lang="en-US" sz="3467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and supported by </a:t>
            </a:r>
            <a:r>
              <a:rPr lang="en-US" dirty="0" err="1"/>
              <a:t>Telerik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63" y="1386919"/>
            <a:ext cx="12192000" cy="49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Innovative and Stable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8152" y="1351722"/>
            <a:ext cx="6683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- Strong backing by Progress and </a:t>
            </a: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Telerik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151" y="1874942"/>
            <a:ext cx="5293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- Open source, with Apache 2.0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1" y="2398162"/>
            <a:ext cx="383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- Paid support offering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8151" y="2921382"/>
            <a:ext cx="69115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- Advanced tooling = greater productivity</a:t>
            </a:r>
          </a:p>
          <a:p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151" y="3444602"/>
            <a:ext cx="9298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- Easy to learn, with various options: Core, Angular, </a:t>
            </a: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Vue</a:t>
            </a:r>
            <a:endParaRPr lang="en-US" sz="2800" dirty="0" smtClean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8151" y="3985250"/>
            <a:ext cx="11115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- Large collection of libraries: </a:t>
            </a: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NodeJS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, Plugins site, Use </a:t>
            </a: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CocoaPods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8151" y="4508470"/>
            <a:ext cx="82619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- 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Near-native performance</a:t>
            </a:r>
            <a:r>
              <a:rPr lang="mr-IN" sz="2800" dirty="0" smtClean="0">
                <a:latin typeface="Avenir Roman" charset="0"/>
                <a:ea typeface="Avenir Roman" charset="0"/>
                <a:cs typeface="Avenir Roman" charset="0"/>
              </a:rPr>
              <a:t>…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because it’s Native UI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0460" y="5031690"/>
            <a:ext cx="8490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- </a:t>
            </a: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Telerik’s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n-US" sz="2800" dirty="0" err="1" smtClean="0"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 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Premium UI </a:t>
            </a:r>
            <a:r>
              <a:rPr lang="en-US" sz="2800" dirty="0" smtClean="0">
                <a:latin typeface="Avenir Roman" charset="0"/>
                <a:ea typeface="Avenir Roman" charset="0"/>
                <a:cs typeface="Avenir Roman" charset="0"/>
              </a:rPr>
              <a:t>Controls for free</a:t>
            </a:r>
          </a:p>
        </p:txBody>
      </p:sp>
    </p:spTree>
    <p:extLst>
      <p:ext uri="{BB962C8B-B14F-4D97-AF65-F5344CB8AC3E}">
        <p14:creationId xmlns:p14="http://schemas.microsoft.com/office/powerpoint/2010/main" val="200764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{N} difference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out for yourself.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venir Roman" charset="0"/>
                <a:ea typeface="Avenir Roman" charset="0"/>
                <a:cs typeface="Avenir Roman" charset="0"/>
              </a:rPr>
              <a:t>Maximum code and skill reusability</a:t>
            </a:r>
            <a:endParaRPr lang="en-US" sz="36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5336" y="5704575"/>
            <a:ext cx="3150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Video credit: Nathan Walker, {N} community member</a:t>
            </a:r>
          </a:p>
        </p:txBody>
      </p:sp>
      <p:pic>
        <p:nvPicPr>
          <p:cNvPr id="3" name="AngularCodeReuse-NathanWal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5336" y="1108038"/>
            <a:ext cx="6875157" cy="37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9216</TotalTime>
  <Words>999</Words>
  <Application>Microsoft Macintosh PowerPoint</Application>
  <PresentationFormat>Widescreen</PresentationFormat>
  <Paragraphs>151</Paragraphs>
  <Slides>22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Avenir Book</vt:lpstr>
      <vt:lpstr>Avenir Heavy</vt:lpstr>
      <vt:lpstr>Avenir Light</vt:lpstr>
      <vt:lpstr>Avenir Roman</vt:lpstr>
      <vt:lpstr>Calibri</vt:lpstr>
      <vt:lpstr>Consolas</vt:lpstr>
      <vt:lpstr>Courier New</vt:lpstr>
      <vt:lpstr>Lato</vt:lpstr>
      <vt:lpstr>Mangal</vt:lpstr>
      <vt:lpstr>Open Sans</vt:lpstr>
      <vt:lpstr>Arial</vt:lpstr>
      <vt:lpstr>NativeScript</vt:lpstr>
      <vt:lpstr>6 Minute Mobile Apps with NativeScript</vt:lpstr>
      <vt:lpstr>PowerPoint Presentation</vt:lpstr>
      <vt:lpstr>PowerPoint Presentation</vt:lpstr>
      <vt:lpstr>PowerPoint Presentation</vt:lpstr>
      <vt:lpstr>Created and supported by Telerik</vt:lpstr>
      <vt:lpstr>Innovative and Stable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NativeScript file module</vt:lpstr>
      <vt:lpstr>The same approach works for the UI</vt:lpstr>
      <vt:lpstr>NativeScript Modules—There are a lot</vt:lpstr>
      <vt:lpstr>NativeScript Plugins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Mike Branstein</cp:lastModifiedBy>
  <cp:revision>183</cp:revision>
  <dcterms:created xsi:type="dcterms:W3CDTF">2016-04-07T02:45:18Z</dcterms:created>
  <dcterms:modified xsi:type="dcterms:W3CDTF">2017-10-08T13:59:18Z</dcterms:modified>
</cp:coreProperties>
</file>